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33" r:id="rId1"/>
  </p:sldMasterIdLst>
  <p:notesMasterIdLst>
    <p:notesMasterId r:id="rId12"/>
  </p:notesMasterIdLst>
  <p:sldIdLst>
    <p:sldId id="267" r:id="rId2"/>
    <p:sldId id="268" r:id="rId3"/>
    <p:sldId id="269" r:id="rId4"/>
    <p:sldId id="276" r:id="rId5"/>
    <p:sldId id="280" r:id="rId6"/>
    <p:sldId id="277" r:id="rId7"/>
    <p:sldId id="278" r:id="rId8"/>
    <p:sldId id="279" r:id="rId9"/>
    <p:sldId id="281" r:id="rId10"/>
    <p:sldId id="27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Sin estilo, cuadrícula de la tab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107" autoAdjust="0"/>
  </p:normalViewPr>
  <p:slideViewPr>
    <p:cSldViewPr snapToGrid="0">
      <p:cViewPr varScale="1">
        <p:scale>
          <a:sx n="68" d="100"/>
          <a:sy n="68" d="100"/>
        </p:scale>
        <p:origin x="780" y="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5F861E-3C59-4235-9924-AE3FDF166F3F}" type="datetimeFigureOut">
              <a:rPr lang="es-AR" smtClean="0"/>
              <a:pPr/>
              <a:t>02/10/2018</a:t>
            </a:fld>
            <a:endParaRPr lang="es-AR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AR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AC5233-3CBA-4E20-A317-4FB9B1C96074}" type="slidenum">
              <a:rPr lang="es-AR" smtClean="0"/>
              <a:pPr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5808660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D4168E-E6F0-4E6D-9E98-0FBF44047F1D}" type="datetimeFigureOut">
              <a:rPr lang="es-AR" smtClean="0"/>
              <a:pPr/>
              <a:t>02/10/2018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AEB78-5083-4CBA-9ECD-BD1AFDB13B59}" type="slidenum">
              <a:rPr lang="es-AR" smtClean="0"/>
              <a:pPr/>
              <a:t>‹Nº›</a:t>
            </a:fld>
            <a:endParaRPr lang="es-AR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153E41C7-C0FB-4283-8821-79FB890C108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43" y="4581525"/>
            <a:ext cx="2381250" cy="238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5788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D4168E-E6F0-4E6D-9E98-0FBF44047F1D}" type="datetimeFigureOut">
              <a:rPr lang="es-AR" smtClean="0"/>
              <a:pPr/>
              <a:t>02/10/2018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AEB78-5083-4CBA-9ECD-BD1AFDB13B59}" type="slidenum">
              <a:rPr lang="es-AR" smtClean="0"/>
              <a:pPr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8588707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D4168E-E6F0-4E6D-9E98-0FBF44047F1D}" type="datetimeFigureOut">
              <a:rPr lang="es-AR" smtClean="0"/>
              <a:pPr/>
              <a:t>02/10/2018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AEB78-5083-4CBA-9ECD-BD1AFDB13B59}" type="slidenum">
              <a:rPr lang="es-AR" smtClean="0"/>
              <a:pPr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8870015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D4168E-E6F0-4E6D-9E98-0FBF44047F1D}" type="datetimeFigureOut">
              <a:rPr lang="es-AR" smtClean="0"/>
              <a:pPr/>
              <a:t>02/10/2018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AEB78-5083-4CBA-9ECD-BD1AFDB13B59}" type="slidenum">
              <a:rPr lang="es-AR" smtClean="0"/>
              <a:pPr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9534776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D4168E-E6F0-4E6D-9E98-0FBF44047F1D}" type="datetimeFigureOut">
              <a:rPr lang="es-AR" smtClean="0"/>
              <a:pPr/>
              <a:t>02/10/2018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AEB78-5083-4CBA-9ECD-BD1AFDB13B59}" type="slidenum">
              <a:rPr lang="es-AR" smtClean="0"/>
              <a:pPr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8810361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s-ES"/>
              <a:t>Editar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D4168E-E6F0-4E6D-9E98-0FBF44047F1D}" type="datetimeFigureOut">
              <a:rPr lang="es-AR" smtClean="0"/>
              <a:pPr/>
              <a:t>02/10/2018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AEB78-5083-4CBA-9ECD-BD1AFDB13B59}" type="slidenum">
              <a:rPr lang="es-AR" smtClean="0"/>
              <a:pPr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5573335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s-ES"/>
              <a:t>Editar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D4168E-E6F0-4E6D-9E98-0FBF44047F1D}" type="datetimeFigureOut">
              <a:rPr lang="es-AR" smtClean="0"/>
              <a:pPr/>
              <a:t>02/10/2018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AEB78-5083-4CBA-9ECD-BD1AFDB13B59}" type="slidenum">
              <a:rPr lang="es-AR" smtClean="0"/>
              <a:pPr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0206719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D4168E-E6F0-4E6D-9E98-0FBF44047F1D}" type="datetimeFigureOut">
              <a:rPr lang="es-AR" smtClean="0"/>
              <a:pPr/>
              <a:t>02/10/2018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AEB78-5083-4CBA-9ECD-BD1AFDB13B59}" type="slidenum">
              <a:rPr lang="es-AR" smtClean="0"/>
              <a:pPr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69806538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D4168E-E6F0-4E6D-9E98-0FBF44047F1D}" type="datetimeFigureOut">
              <a:rPr lang="es-AR" smtClean="0"/>
              <a:pPr/>
              <a:t>02/10/2018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AEB78-5083-4CBA-9ECD-BD1AFDB13B59}" type="slidenum">
              <a:rPr lang="es-AR" smtClean="0"/>
              <a:pPr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3615750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400" b="0"/>
            </a:lvl1pPr>
          </a:lstStyle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s-ES" dirty="0"/>
              <a:t>Editar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D4168E-E6F0-4E6D-9E98-0FBF44047F1D}" type="datetimeFigureOut">
              <a:rPr lang="es-AR" smtClean="0"/>
              <a:pPr/>
              <a:t>02/10/2018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9D5AEB78-5083-4CBA-9ECD-BD1AFDB13B59}" type="slidenum">
              <a:rPr lang="es-AR" smtClean="0"/>
              <a:pPr/>
              <a:t>‹Nº›</a:t>
            </a:fld>
            <a:endParaRPr lang="es-AR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F65BAB47-52C5-4418-98C7-5ABDFBAB222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67131"/>
            <a:ext cx="11430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1702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D4168E-E6F0-4E6D-9E98-0FBF44047F1D}" type="datetimeFigureOut">
              <a:rPr lang="es-AR" smtClean="0"/>
              <a:pPr/>
              <a:t>02/10/2018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AEB78-5083-4CBA-9ECD-BD1AFDB13B59}" type="slidenum">
              <a:rPr lang="es-AR" smtClean="0"/>
              <a:pPr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9217074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D4168E-E6F0-4E6D-9E98-0FBF44047F1D}" type="datetimeFigureOut">
              <a:rPr lang="es-AR" smtClean="0"/>
              <a:pPr/>
              <a:t>02/10/2018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AEB78-5083-4CBA-9ECD-BD1AFDB13B59}" type="slidenum">
              <a:rPr lang="es-AR" smtClean="0"/>
              <a:pPr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8553199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D4168E-E6F0-4E6D-9E98-0FBF44047F1D}" type="datetimeFigureOut">
              <a:rPr lang="es-AR" smtClean="0"/>
              <a:pPr/>
              <a:t>02/10/2018</a:t>
            </a:fld>
            <a:endParaRPr lang="es-A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AEB78-5083-4CBA-9ECD-BD1AFDB13B59}" type="slidenum">
              <a:rPr lang="es-AR" smtClean="0"/>
              <a:pPr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5229825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D4168E-E6F0-4E6D-9E98-0FBF44047F1D}" type="datetimeFigureOut">
              <a:rPr lang="es-AR" smtClean="0"/>
              <a:pPr/>
              <a:t>02/10/2018</a:t>
            </a:fld>
            <a:endParaRPr lang="es-A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AEB78-5083-4CBA-9ECD-BD1AFDB13B59}" type="slidenum">
              <a:rPr lang="es-AR" smtClean="0"/>
              <a:pPr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3559911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D4168E-E6F0-4E6D-9E98-0FBF44047F1D}" type="datetimeFigureOut">
              <a:rPr lang="es-AR" smtClean="0"/>
              <a:pPr/>
              <a:t>02/10/2018</a:t>
            </a:fld>
            <a:endParaRPr lang="es-A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AEB78-5083-4CBA-9ECD-BD1AFDB13B59}" type="slidenum">
              <a:rPr lang="es-AR" smtClean="0"/>
              <a:pPr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0671783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D4168E-E6F0-4E6D-9E98-0FBF44047F1D}" type="datetimeFigureOut">
              <a:rPr lang="es-AR" smtClean="0"/>
              <a:pPr/>
              <a:t>02/10/2018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AEB78-5083-4CBA-9ECD-BD1AFDB13B59}" type="slidenum">
              <a:rPr lang="es-AR" smtClean="0"/>
              <a:pPr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8227160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D4168E-E6F0-4E6D-9E98-0FBF44047F1D}" type="datetimeFigureOut">
              <a:rPr lang="es-AR" smtClean="0"/>
              <a:pPr/>
              <a:t>02/10/2018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AEB78-5083-4CBA-9ECD-BD1AFDB13B59}" type="slidenum">
              <a:rPr lang="es-AR" smtClean="0"/>
              <a:pPr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7523117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59D4168E-E6F0-4E6D-9E98-0FBF44047F1D}" type="datetimeFigureOut">
              <a:rPr lang="es-AR" smtClean="0"/>
              <a:pPr/>
              <a:t>02/10/2018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9D5AEB78-5083-4CBA-9ECD-BD1AFDB13B59}" type="slidenum">
              <a:rPr lang="es-AR" smtClean="0"/>
              <a:pPr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7616449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4" r:id="rId1"/>
    <p:sldLayoutId id="2147483935" r:id="rId2"/>
    <p:sldLayoutId id="2147483936" r:id="rId3"/>
    <p:sldLayoutId id="2147483937" r:id="rId4"/>
    <p:sldLayoutId id="2147483938" r:id="rId5"/>
    <p:sldLayoutId id="2147483939" r:id="rId6"/>
    <p:sldLayoutId id="2147483940" r:id="rId7"/>
    <p:sldLayoutId id="2147483941" r:id="rId8"/>
    <p:sldLayoutId id="2147483942" r:id="rId9"/>
    <p:sldLayoutId id="2147483943" r:id="rId10"/>
    <p:sldLayoutId id="2147483944" r:id="rId11"/>
    <p:sldLayoutId id="2147483945" r:id="rId12"/>
    <p:sldLayoutId id="2147483946" r:id="rId13"/>
    <p:sldLayoutId id="2147483947" r:id="rId14"/>
    <p:sldLayoutId id="2147483948" r:id="rId15"/>
    <p:sldLayoutId id="2147483949" r:id="rId16"/>
    <p:sldLayoutId id="2147483950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E1749D-25BE-4B8A-9C39-0568C1DB71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43329" y="-125175"/>
            <a:ext cx="8574622" cy="2616199"/>
          </a:xfrm>
        </p:spPr>
        <p:txBody>
          <a:bodyPr/>
          <a:lstStyle/>
          <a:p>
            <a:r>
              <a:rPr lang="es-AR" dirty="0"/>
              <a:t>Sistema VASPA</a:t>
            </a:r>
          </a:p>
        </p:txBody>
      </p:sp>
      <p:sp>
        <p:nvSpPr>
          <p:cNvPr id="5" name="Subtítulo 2">
            <a:extLst>
              <a:ext uri="{FF2B5EF4-FFF2-40B4-BE49-F238E27FC236}">
                <a16:creationId xmlns:a16="http://schemas.microsoft.com/office/drawing/2014/main" id="{77C0998F-42B9-4F94-A4C5-FB800997D5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84012" y="6265979"/>
            <a:ext cx="4553243" cy="449653"/>
          </a:xfrm>
        </p:spPr>
        <p:txBody>
          <a:bodyPr>
            <a:normAutofit/>
          </a:bodyPr>
          <a:lstStyle/>
          <a:p>
            <a:r>
              <a:rPr lang="es-AR" dirty="0"/>
              <a:t>Laboratorio de Desarrollo de Software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EC53297C-9824-45B9-8927-A6834EB1DBD1}"/>
              </a:ext>
            </a:extLst>
          </p:cNvPr>
          <p:cNvSpPr txBox="1"/>
          <p:nvPr/>
        </p:nvSpPr>
        <p:spPr>
          <a:xfrm>
            <a:off x="5724536" y="3135871"/>
            <a:ext cx="603605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400" dirty="0"/>
              <a:t>VASPA Team: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sz="2000" b="1" dirty="0"/>
              <a:t>Fabricio González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sz="2000" b="1" dirty="0"/>
              <a:t>Francisco Estrada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sz="2000" b="1" dirty="0"/>
              <a:t>Nicolás Sartini</a:t>
            </a:r>
          </a:p>
        </p:txBody>
      </p:sp>
    </p:spTree>
    <p:extLst>
      <p:ext uri="{BB962C8B-B14F-4D97-AF65-F5344CB8AC3E}">
        <p14:creationId xmlns:p14="http://schemas.microsoft.com/office/powerpoint/2010/main" val="29679594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B0F1B4F4-0C7A-4C0E-8584-95718BC545EC}"/>
              </a:ext>
            </a:extLst>
          </p:cNvPr>
          <p:cNvSpPr/>
          <p:nvPr/>
        </p:nvSpPr>
        <p:spPr>
          <a:xfrm rot="20412167">
            <a:off x="3988076" y="2403824"/>
            <a:ext cx="6633581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66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¡</a:t>
            </a:r>
            <a:r>
              <a:rPr lang="es-ES" sz="6600" b="1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Muchas gracias!</a:t>
            </a:r>
          </a:p>
        </p:txBody>
      </p:sp>
    </p:spTree>
    <p:extLst>
      <p:ext uri="{BB962C8B-B14F-4D97-AF65-F5344CB8AC3E}">
        <p14:creationId xmlns:p14="http://schemas.microsoft.com/office/powerpoint/2010/main" val="34420635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FA4EADB5-92CE-4B25-BE21-7FC484AE68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84209" y="464233"/>
            <a:ext cx="5045951" cy="1240040"/>
          </a:xfrm>
        </p:spPr>
        <p:txBody>
          <a:bodyPr/>
          <a:lstStyle/>
          <a:p>
            <a:r>
              <a:rPr lang="es-AR" dirty="0"/>
              <a:t>Temario</a:t>
            </a:r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7035CB29-6D24-4E02-AC9F-07DC0DE931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30281" y="1968218"/>
            <a:ext cx="8028303" cy="4255162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AR" dirty="0"/>
              <a:t>Introducción – Sistema VASPA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AR" dirty="0"/>
              <a:t>Tipos de Prototipos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AR" dirty="0"/>
              <a:t>Construcción de Prototipos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AR" dirty="0"/>
              <a:t>Presentación de Prototipos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AR" dirty="0"/>
              <a:t>Interfaces a definir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5032088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8BF852-5F19-46F2-83FE-6528AEC95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Introducción – Sistema VASPA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825B7B8-2642-4E50-9E0D-E85148EB66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73287" y="2273104"/>
            <a:ext cx="10018713" cy="3124201"/>
          </a:xfrm>
        </p:spPr>
        <p:txBody>
          <a:bodyPr/>
          <a:lstStyle/>
          <a:p>
            <a:r>
              <a:rPr lang="es-AR" dirty="0"/>
              <a:t>Visualización</a:t>
            </a:r>
          </a:p>
          <a:p>
            <a:r>
              <a:rPr lang="es-AR" dirty="0"/>
              <a:t>Administración</a:t>
            </a:r>
          </a:p>
          <a:p>
            <a:r>
              <a:rPr lang="es-AR" dirty="0"/>
              <a:t>Seguimiento</a:t>
            </a:r>
          </a:p>
        </p:txBody>
      </p:sp>
    </p:spTree>
    <p:extLst>
      <p:ext uri="{BB962C8B-B14F-4D97-AF65-F5344CB8AC3E}">
        <p14:creationId xmlns:p14="http://schemas.microsoft.com/office/powerpoint/2010/main" val="4931998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8BF852-5F19-46F2-83FE-6528AEC95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Tipos de Prototipos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825B7B8-2642-4E50-9E0D-E85148EB66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73287" y="2273104"/>
            <a:ext cx="10018713" cy="3124201"/>
          </a:xfrm>
        </p:spPr>
        <p:txBody>
          <a:bodyPr/>
          <a:lstStyle/>
          <a:p>
            <a:r>
              <a:rPr lang="es-AR" dirty="0"/>
              <a:t>Visualización pública de Programas</a:t>
            </a:r>
          </a:p>
          <a:p>
            <a:r>
              <a:rPr lang="es-AR" dirty="0"/>
              <a:t>Modificación de Programas (Profesores)</a:t>
            </a:r>
          </a:p>
          <a:p>
            <a:r>
              <a:rPr lang="es-AR" dirty="0"/>
              <a:t>Administración y Seguimiento de Programas (Secretaría Académica)</a:t>
            </a:r>
          </a:p>
        </p:txBody>
      </p:sp>
    </p:spTree>
    <p:extLst>
      <p:ext uri="{BB962C8B-B14F-4D97-AF65-F5344CB8AC3E}">
        <p14:creationId xmlns:p14="http://schemas.microsoft.com/office/powerpoint/2010/main" val="25452506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8BF852-5F19-46F2-83FE-6528AEC95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Construcción de Prototipos I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825B7B8-2642-4E50-9E0D-E85148EB66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73287" y="2273104"/>
            <a:ext cx="10018713" cy="3124201"/>
          </a:xfrm>
        </p:spPr>
        <p:txBody>
          <a:bodyPr/>
          <a:lstStyle/>
          <a:p>
            <a:r>
              <a:rPr lang="es-AR" dirty="0"/>
              <a:t>Basados en </a:t>
            </a:r>
            <a:r>
              <a:rPr lang="es-AR" dirty="0" err="1"/>
              <a:t>UARGFlow</a:t>
            </a:r>
            <a:r>
              <a:rPr lang="es-AR" dirty="0"/>
              <a:t> BS</a:t>
            </a:r>
          </a:p>
          <a:p>
            <a:r>
              <a:rPr lang="es-AR" dirty="0"/>
              <a:t>Prototipo funcional evolutivo</a:t>
            </a:r>
          </a:p>
          <a:p>
            <a:pPr lvl="1"/>
            <a:r>
              <a:rPr lang="es-AR" dirty="0"/>
              <a:t>Sin uso de herramientas externas, sólo el IDE</a:t>
            </a:r>
          </a:p>
          <a:p>
            <a:pPr lvl="1"/>
            <a:r>
              <a:rPr lang="es-AR" dirty="0"/>
              <a:t>Idea del funcionamiento del Sistema</a:t>
            </a:r>
          </a:p>
          <a:p>
            <a:r>
              <a:rPr lang="es-AR" dirty="0"/>
              <a:t>Datos “Artificiales”  - No hay Base de Datos</a:t>
            </a:r>
          </a:p>
        </p:txBody>
      </p:sp>
    </p:spTree>
    <p:extLst>
      <p:ext uri="{BB962C8B-B14F-4D97-AF65-F5344CB8AC3E}">
        <p14:creationId xmlns:p14="http://schemas.microsoft.com/office/powerpoint/2010/main" val="41580304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72B3CEEA-1860-43BD-9D4D-740F367B6B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3801" y="5781822"/>
            <a:ext cx="10018713" cy="1076178"/>
          </a:xfrm>
        </p:spPr>
        <p:txBody>
          <a:bodyPr/>
          <a:lstStyle/>
          <a:p>
            <a:r>
              <a:rPr lang="es-AR" dirty="0"/>
              <a:t>Prototipo – VASPA Público</a:t>
            </a:r>
          </a:p>
        </p:txBody>
      </p:sp>
      <p:pic>
        <p:nvPicPr>
          <p:cNvPr id="5" name="Publico">
            <a:hlinkClick r:id="" action="ppaction://media"/>
            <a:extLst>
              <a:ext uri="{FF2B5EF4-FFF2-40B4-BE49-F238E27FC236}">
                <a16:creationId xmlns:a16="http://schemas.microsoft.com/office/drawing/2014/main" id="{3EBC319A-A6F5-4B94-BA69-5305683E6C44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74054" y="112542"/>
            <a:ext cx="10410093" cy="5678658"/>
          </a:xfrm>
        </p:spPr>
      </p:pic>
    </p:spTree>
    <p:extLst>
      <p:ext uri="{BB962C8B-B14F-4D97-AF65-F5344CB8AC3E}">
        <p14:creationId xmlns:p14="http://schemas.microsoft.com/office/powerpoint/2010/main" val="573297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86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72B3CEEA-1860-43BD-9D4D-740F367B6B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3801" y="5781822"/>
            <a:ext cx="10018713" cy="1076178"/>
          </a:xfrm>
        </p:spPr>
        <p:txBody>
          <a:bodyPr/>
          <a:lstStyle/>
          <a:p>
            <a:r>
              <a:rPr lang="es-AR" dirty="0"/>
              <a:t>Prototipo – VASPA Profesor</a:t>
            </a:r>
          </a:p>
        </p:txBody>
      </p:sp>
      <p:pic>
        <p:nvPicPr>
          <p:cNvPr id="5" name="PanelProfesor">
            <a:hlinkClick r:id="" action="ppaction://media"/>
            <a:extLst>
              <a:ext uri="{FF2B5EF4-FFF2-40B4-BE49-F238E27FC236}">
                <a16:creationId xmlns:a16="http://schemas.microsoft.com/office/drawing/2014/main" id="{001FC5B3-C3EE-43AF-ABA4-10EC6BF6D5D4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31852" y="98475"/>
            <a:ext cx="10424159" cy="5706794"/>
          </a:xfrm>
        </p:spPr>
      </p:pic>
    </p:spTree>
    <p:extLst>
      <p:ext uri="{BB962C8B-B14F-4D97-AF65-F5344CB8AC3E}">
        <p14:creationId xmlns:p14="http://schemas.microsoft.com/office/powerpoint/2010/main" val="1661809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33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72B3CEEA-1860-43BD-9D4D-740F367B6B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3801" y="5781822"/>
            <a:ext cx="10018713" cy="1076178"/>
          </a:xfrm>
        </p:spPr>
        <p:txBody>
          <a:bodyPr/>
          <a:lstStyle/>
          <a:p>
            <a:r>
              <a:rPr lang="es-AR" dirty="0"/>
              <a:t>Prototipo – VASPA Secretaría Académica</a:t>
            </a:r>
          </a:p>
        </p:txBody>
      </p:sp>
      <p:pic>
        <p:nvPicPr>
          <p:cNvPr id="5" name="PanelSA">
            <a:hlinkClick r:id="" action="ppaction://media"/>
            <a:extLst>
              <a:ext uri="{FF2B5EF4-FFF2-40B4-BE49-F238E27FC236}">
                <a16:creationId xmlns:a16="http://schemas.microsoft.com/office/drawing/2014/main" id="{5970A570-0F27-4D3E-B56D-A2798DFCD3C9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88124" y="112542"/>
            <a:ext cx="10297550" cy="5678658"/>
          </a:xfrm>
        </p:spPr>
      </p:pic>
    </p:spTree>
    <p:extLst>
      <p:ext uri="{BB962C8B-B14F-4D97-AF65-F5344CB8AC3E}">
        <p14:creationId xmlns:p14="http://schemas.microsoft.com/office/powerpoint/2010/main" val="1358647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2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8BF852-5F19-46F2-83FE-6528AEC95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Interfaces a definir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825B7B8-2642-4E50-9E0D-E85148EB66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73287" y="2273104"/>
            <a:ext cx="10018713" cy="3124201"/>
          </a:xfrm>
        </p:spPr>
        <p:txBody>
          <a:bodyPr/>
          <a:lstStyle/>
          <a:p>
            <a:r>
              <a:rPr lang="es-AR" dirty="0"/>
              <a:t>No se ha prototipado:</a:t>
            </a:r>
          </a:p>
          <a:p>
            <a:pPr lvl="1"/>
            <a:r>
              <a:rPr lang="es-AR" dirty="0"/>
              <a:t>Panel de Departamento</a:t>
            </a:r>
          </a:p>
          <a:p>
            <a:pPr lvl="1"/>
            <a:r>
              <a:rPr lang="es-AR" dirty="0"/>
              <a:t>Panel de Seguimiento de Programas</a:t>
            </a:r>
          </a:p>
          <a:p>
            <a:pPr lvl="1"/>
            <a:r>
              <a:rPr lang="es-AR" dirty="0"/>
              <a:t>Carga de Programa firmado (escaneado)</a:t>
            </a:r>
          </a:p>
          <a:p>
            <a:pPr lvl="1"/>
            <a:r>
              <a:rPr lang="es-AR" dirty="0"/>
              <a:t>Listado de </a:t>
            </a:r>
            <a:r>
              <a:rPr lang="es-AR"/>
              <a:t>Programas pendientes</a:t>
            </a:r>
            <a:endParaRPr lang="es-AR" dirty="0"/>
          </a:p>
          <a:p>
            <a:pPr marL="457200" lvl="1" indent="0">
              <a:buNone/>
            </a:pP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39955552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Azul cálido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Parallax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Parallax</Template>
  <TotalTime>814</TotalTime>
  <Words>141</Words>
  <Application>Microsoft Office PowerPoint</Application>
  <PresentationFormat>Panorámica</PresentationFormat>
  <Paragraphs>36</Paragraphs>
  <Slides>10</Slides>
  <Notes>0</Notes>
  <HiddenSlides>0</HiddenSlides>
  <MMClips>3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4" baseType="lpstr">
      <vt:lpstr>Arial</vt:lpstr>
      <vt:lpstr>Calibri</vt:lpstr>
      <vt:lpstr>Corbel</vt:lpstr>
      <vt:lpstr>Parallax</vt:lpstr>
      <vt:lpstr>Sistema VASPA</vt:lpstr>
      <vt:lpstr>Temario</vt:lpstr>
      <vt:lpstr>Introducción – Sistema VASPA</vt:lpstr>
      <vt:lpstr>Tipos de Prototipos </vt:lpstr>
      <vt:lpstr>Construcción de Prototipos I </vt:lpstr>
      <vt:lpstr>Prototipo – VASPA Público</vt:lpstr>
      <vt:lpstr>Prototipo – VASPA Profesor</vt:lpstr>
      <vt:lpstr>Prototipo – VASPA Secretaría Académica</vt:lpstr>
      <vt:lpstr>Interfaces a definir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Sistema VASPA</dc:title>
  <dc:creator>fabricio</dc:creator>
  <cp:lastModifiedBy>fabricio</cp:lastModifiedBy>
  <cp:revision>93</cp:revision>
  <dcterms:created xsi:type="dcterms:W3CDTF">2018-08-31T15:28:26Z</dcterms:created>
  <dcterms:modified xsi:type="dcterms:W3CDTF">2018-10-02T20:35:06Z</dcterms:modified>
</cp:coreProperties>
</file>